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9" r:id="rId3"/>
    <p:sldId id="258" r:id="rId4"/>
    <p:sldId id="271" r:id="rId5"/>
    <p:sldId id="272" r:id="rId6"/>
    <p:sldId id="273" r:id="rId7"/>
    <p:sldId id="274" r:id="rId8"/>
    <p:sldId id="275" r:id="rId9"/>
    <p:sldId id="277" r:id="rId10"/>
    <p:sldId id="267" r:id="rId11"/>
    <p:sldId id="278" r:id="rId12"/>
    <p:sldId id="279" r:id="rId13"/>
    <p:sldId id="280" r:id="rId14"/>
    <p:sldId id="281" r:id="rId15"/>
    <p:sldId id="282" r:id="rId16"/>
    <p:sldId id="291" r:id="rId17"/>
    <p:sldId id="284" r:id="rId18"/>
    <p:sldId id="289" r:id="rId19"/>
    <p:sldId id="293" r:id="rId20"/>
    <p:sldId id="295" r:id="rId21"/>
    <p:sldId id="296" r:id="rId22"/>
    <p:sldId id="299" r:id="rId23"/>
    <p:sldId id="304" r:id="rId24"/>
    <p:sldId id="305" r:id="rId25"/>
    <p:sldId id="303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4299A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26" autoAdjust="0"/>
    <p:restoredTop sz="94660"/>
  </p:normalViewPr>
  <p:slideViewPr>
    <p:cSldViewPr>
      <p:cViewPr varScale="1">
        <p:scale>
          <a:sx n="68" d="100"/>
          <a:sy n="68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9FFFC-BD39-407E-816A-D5DB439EE9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438F0-F483-42F4-9FB7-4AD6E13E5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7E330-CE07-4567-8548-2B1B2009A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3346D-E238-4E82-A12C-72F0DEF5C6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558C7-2CDE-430E-BC9F-FA0BD315E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73095-EFBB-46EB-83D0-3A2AA52FB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4B72C-8851-48AF-A632-5437ADB0E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E2F15-1879-4ABC-A3BD-C7EB8D900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4F107-0956-4020-8A23-373398D5E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879BF-460A-4596-9016-9941FB2F9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58A57-0D48-4FDA-8AC1-DF4276DE82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/>
            </a:gs>
            <a:gs pos="50000">
              <a:srgbClr val="2F762F"/>
            </a:gs>
            <a:gs pos="100000">
              <a:srgbClr val="66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2F38B9C-3CAC-4853-9931-176E975DE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5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dmin\&#1056;&#1072;&#1073;&#1086;&#1095;&#1080;&#1081;%20&#1089;&#1090;&#1086;&#1083;\&#1092;&#1080;&#1079;&#1084;&#1080;&#1085;&#1091;&#1090;&#1082;&#1080;\Bananamama\&#1041;&#1072;&#1088;&#1073;&#1072;&#1088;&#1080;&#1082;&#1080;__&#1041;&#1072;&#1085;&#1072;&#1085;&#1072;&#1052;&#1072;&#1084;&#1072;_(audiopoisk.com)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2" name="Picture 4" descr="bv100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detia-31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981075"/>
            <a:ext cx="29368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Барбарики__БананаМама_(audiopoisk.com).mp3">
            <a:hlinkClick r:id="" action="ppaction://media"/>
            <a:hlinkHover r:id="" action="ppaction://ole?verb=0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7380288" y="5516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174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31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1268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6" descr="13826553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975" y="1484313"/>
            <a:ext cx="4752975" cy="375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2292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detia-67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620713"/>
            <a:ext cx="43211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3316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detia-72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692150"/>
            <a:ext cx="4106862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4340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detia-7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1052513"/>
            <a:ext cx="409892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5364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detia-77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975" y="1412875"/>
            <a:ext cx="4824413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6388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6" descr="detia-81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2060575"/>
            <a:ext cx="432117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7412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ludia-95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908050"/>
            <a:ext cx="2408237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8436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ludia-11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1341438"/>
            <a:ext cx="28194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9460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ludia-32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1052513"/>
            <a:ext cx="4492625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484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 descr="ludia-151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125538"/>
            <a:ext cx="298450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 descr="detia-43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268413"/>
            <a:ext cx="2982912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1508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ludia-189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938" y="1916113"/>
            <a:ext cx="2330450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2532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 descr="ludia-209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844675"/>
            <a:ext cx="4681537" cy="342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3556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ludia-237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1484313"/>
            <a:ext cx="3832225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4580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ludia-35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549275"/>
            <a:ext cx="3675063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5604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 descr="detia-62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341438"/>
            <a:ext cx="429418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6628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5" descr="detia-53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1268413"/>
            <a:ext cx="3259138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100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detia-45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412875"/>
            <a:ext cx="2930525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4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detia-65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1412875"/>
            <a:ext cx="2928938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148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detia-17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1484313"/>
            <a:ext cx="3082925" cy="325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72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detia-35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475" y="1557338"/>
            <a:ext cx="2897188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196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" descr="detia-50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6238" y="1557338"/>
            <a:ext cx="3671887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9220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detia-5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475" y="1700213"/>
            <a:ext cx="2741613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244" name="Picture 4" descr="bv10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detia-6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938" y="1125538"/>
            <a:ext cx="2878137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0</Words>
  <Application>Microsoft Office PowerPoint</Application>
  <PresentationFormat>Экран (4:3)</PresentationFormat>
  <Paragraphs>0</Paragraphs>
  <Slides>25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Natasha</dc:creator>
  <cp:lastModifiedBy>учитель</cp:lastModifiedBy>
  <cp:revision>8</cp:revision>
  <dcterms:created xsi:type="dcterms:W3CDTF">2011-08-12T20:58:54Z</dcterms:created>
  <dcterms:modified xsi:type="dcterms:W3CDTF">2017-01-26T13:51:11Z</dcterms:modified>
</cp:coreProperties>
</file>