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5"/>
        <p:sld r:id="rId6"/>
        <p:sld r:id="rId7"/>
        <p:sld r:id="rId8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766" autoAdjust="0"/>
    <p:restoredTop sz="94660"/>
  </p:normalViewPr>
  <p:slideViewPr>
    <p:cSldViewPr>
      <p:cViewPr varScale="1">
        <p:scale>
          <a:sx n="68" d="100"/>
          <a:sy n="68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ACE9A-4D74-4512-9037-76DAFBA3CAFC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DEE61-F538-4152-A7CB-F107FEF83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49B2-7EB5-46B2-87E8-71D3020CBEF6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55118-B4BD-46B4-92E2-191A1C598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9A7F5-18ED-42F9-AE1B-DD48E51BAC77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0B667-3430-4E34-B201-119B4EA1D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6C8A-44C9-4D22-9BE8-EEC2BFA4109F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DDE6D-2435-4C75-80F3-2ACBB9F252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ED342-31AE-4212-85FE-6C294EC95CB6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E8E93-92F3-4B6A-8DC5-1EF37BAF2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C36C7-5AA4-4088-A237-796FECA66182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24238-2D20-407B-892A-614D2E6C0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26939-FBED-494D-852D-57EE89A5E0B4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B6F8A-FDE6-41A8-B3D8-A0B844A75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19FC0-CC54-4AD6-8233-726587BF8670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4F58A-932D-4EC6-ACF7-9943537CA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73E67-1FEB-4F86-9192-2FA92993DDAF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F6D69-1D3A-43E5-93E2-4D6DD6279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6909-85BB-415D-B92B-747268960D5A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5DBE0-A424-4E07-B50C-AE93FD86A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990DA-0FD6-4EC4-B5AD-6C692D1D621C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5DA7D-5FFD-4082-A9DA-4B8FD7AB3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C32989-3AA7-4542-8C92-4A0C238D4E8B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1D9765-6BC6-401F-8B8F-F78C96178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6000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&#1092;&#1080;&#1079;&#1084;&#1080;&#1085;&#1091;&#1090;&#1082;&#1080;\&#1074;%20&#1082;&#1072;&#1078;&#1076;&#1086;&#1084;%20&#1084;&#1072;&#1083;&#1077;&#1085;&#1100;&#1082;&#1086;&#1084;%20&#1088;&#1077;&#1073;&#1077;&#1085;&#1082;&#1077;\114%20&#1042;%20&#1050;&#1040;&#1046;&#1044;&#1054;&#1052;%20&#1052;&#1040;&#1051;&#1045;&#1053;&#1068;&#1050;&#1054;&#1052;%20&#1056;&#1045;&#1041;&#1045;&#1053;&#1050;&#1045;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5" descr="81824br5uyrfrsr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1892300"/>
            <a:ext cx="54308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114 В КАЖДОМ МАЛЕНЬКОМ РЕБЕНК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71500" y="60721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 descr="990c581199eb460a04fbf655d8e1669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3088" y="1700213"/>
            <a:ext cx="3781425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 descr="38_3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906463"/>
            <a:ext cx="388937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 descr="muzikaa-439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671638"/>
            <a:ext cx="33845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6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 descr="522063n06hlc9qwk.gif"/>
          <p:cNvPicPr>
            <a:picLocks noChangeAspect="1"/>
          </p:cNvPicPr>
          <p:nvPr/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1042988" y="1204913"/>
            <a:ext cx="3816350" cy="424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" descr="muzikaa-23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588"/>
            <a:ext cx="4608513" cy="664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 descr="588319k6ej9sc6dv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01688"/>
            <a:ext cx="5076825" cy="507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Экран (4:3)</PresentationFormat>
  <Paragraphs>0</Paragraphs>
  <Slides>7</Slides>
  <Notes>0</Notes>
  <HiddenSlides>0</HiddenSlides>
  <MMClips>1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  <vt:variant>
        <vt:lpstr>Произвольные показы</vt:lpstr>
      </vt:variant>
      <vt:variant>
        <vt:i4>1</vt:i4>
      </vt:variant>
    </vt:vector>
  </HeadingPairs>
  <TitlesOfParts>
    <vt:vector size="11" baseType="lpstr">
      <vt:lpstr>Arial</vt:lpstr>
      <vt:lpstr>Calibri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Произвольный показ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эльвира</dc:creator>
  <cp:lastModifiedBy>учитель</cp:lastModifiedBy>
  <cp:revision>14</cp:revision>
  <dcterms:created xsi:type="dcterms:W3CDTF">2010-11-28T19:16:51Z</dcterms:created>
  <dcterms:modified xsi:type="dcterms:W3CDTF">2017-01-26T14:10:18Z</dcterms:modified>
</cp:coreProperties>
</file>