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37" d="100"/>
          <a:sy n="37" d="100"/>
        </p:scale>
        <p:origin x="-2316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C2897-0087-4417-8A66-4D3CE73A5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91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07CA0-9B18-401A-904E-8BE6FF637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91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16AD0-FB65-4415-B5A4-BDACD424E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91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0475E-A854-497E-AC99-0DE2CEEE1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91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D2388-963F-4722-90BE-266593141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91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FE335-8A4A-4F6E-9352-BE4C95A37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91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76F58-909F-4C20-B2CF-69E9BD388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91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FE2BE-00DC-4B84-9DDE-CB33CECA5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91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EBFFC-2C63-41D8-9197-A31480FA5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91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28226-3BEF-4795-82E6-7ED4FE299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91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F32C3-1F2E-4A0F-9739-DDB9D8977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91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CD99A65-AC71-47FB-98C4-61BE2021E7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91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04_&#1042;&#1045;&#1057;&#1045;&#1051;&#1067;&#1049;%20&#1058;&#1056;&#1045;&#1053;&#1040;&#1046;.%20-%20&#1058;.%20&#1057;&#1059;&#1042;&#1054;&#1056;&#1054;&#1042;&#1040;%20&#1058;&#1040;&#1053;&#1062;&#1045;&#1042;&#1040;&#1051;&#1068;&#1053;&#1040;&#1071;%20&#1056;&#1048;&#1058;&#1052;&#1048;&#1050;&#1040;%20&#1044;&#1051;&#1071;%20&#1044;&#1045;&#1058;&#1045;&#1049;%20&#1042;&#1067;&#1055;.%204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6"/>
          <p:cNvSpPr>
            <a:spLocks noChangeArrowheads="1" noChangeShapeType="1" noTextEdit="1"/>
          </p:cNvSpPr>
          <p:nvPr/>
        </p:nvSpPr>
        <p:spPr bwMode="auto">
          <a:xfrm>
            <a:off x="755650" y="1268413"/>
            <a:ext cx="7343775" cy="28813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Georgia"/>
              </a:rPr>
              <a:t>Физминутка</a:t>
            </a:r>
          </a:p>
        </p:txBody>
      </p:sp>
      <p:pic>
        <p:nvPicPr>
          <p:cNvPr id="8" name="04_ВЕСЕЛЫЙ ТРЕНАЖ. - Т. СУВОРОВА ТАНЦЕВАЛЬНАЯ РИТМИКА ДЛЯ ДЕТЕЙ ВЫП. 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123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6663" y="2028825"/>
            <a:ext cx="15906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8" descr="123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3500438"/>
            <a:ext cx="15906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9" descr="123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3213100"/>
            <a:ext cx="15906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0" descr="123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2924175"/>
            <a:ext cx="15906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1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sporta-109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1341438"/>
            <a:ext cx="199231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sporta-109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3573463"/>
            <a:ext cx="19923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sporta-109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205038"/>
            <a:ext cx="199231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sporta-109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141663"/>
            <a:ext cx="199231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sporta-109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933825"/>
            <a:ext cx="19923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1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6001864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644900"/>
            <a:ext cx="25209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6001864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3644900"/>
            <a:ext cx="25209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6001864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3644900"/>
            <a:ext cx="25209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9" descr="6001864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3429000"/>
            <a:ext cx="25209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1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204923ontr1e40x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1412875"/>
            <a:ext cx="265271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204923ontr1e40x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429000"/>
            <a:ext cx="265271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204923ontr1e40x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3573463"/>
            <a:ext cx="265271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204923ontr1e40x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1288" y="3500438"/>
            <a:ext cx="265271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204923ontr1e40x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989138"/>
            <a:ext cx="265271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1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22960402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1268413"/>
            <a:ext cx="1919287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22960402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2852738"/>
            <a:ext cx="1919288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22960402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2708275"/>
            <a:ext cx="1919287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1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9971316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2492375"/>
            <a:ext cx="12858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9971316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4005263"/>
            <a:ext cx="12858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9971316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2997200"/>
            <a:ext cx="12858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9971316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3933825"/>
            <a:ext cx="1430338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9971316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4365625"/>
            <a:ext cx="12858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1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95545941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2349500"/>
            <a:ext cx="40322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95545941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860800"/>
            <a:ext cx="40322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1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45987004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908050"/>
            <a:ext cx="19367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45987004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916113"/>
            <a:ext cx="19367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45987004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2852738"/>
            <a:ext cx="19367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1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sporta-107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2565400"/>
            <a:ext cx="23050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sporta-107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4581525"/>
            <a:ext cx="23050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sporta-107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4149725"/>
            <a:ext cx="23050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sporta-107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933825"/>
            <a:ext cx="23050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1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Экран (4:3)</PresentationFormat>
  <Paragraphs>1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учитель</cp:lastModifiedBy>
  <cp:revision>8</cp:revision>
  <dcterms:created xsi:type="dcterms:W3CDTF">2011-06-13T10:22:25Z</dcterms:created>
  <dcterms:modified xsi:type="dcterms:W3CDTF">2017-01-26T13:59:19Z</dcterms:modified>
</cp:coreProperties>
</file>