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6" r:id="rId4"/>
    <p:sldId id="258" r:id="rId5"/>
    <p:sldId id="259" r:id="rId6"/>
    <p:sldId id="260" r:id="rId7"/>
    <p:sldId id="280" r:id="rId8"/>
    <p:sldId id="261" r:id="rId9"/>
    <p:sldId id="278" r:id="rId10"/>
    <p:sldId id="262" r:id="rId11"/>
    <p:sldId id="279" r:id="rId12"/>
    <p:sldId id="265" r:id="rId13"/>
    <p:sldId id="266" r:id="rId14"/>
    <p:sldId id="272" r:id="rId15"/>
    <p:sldId id="273" r:id="rId16"/>
    <p:sldId id="274" r:id="rId17"/>
    <p:sldId id="275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55" autoAdjust="0"/>
    <p:restoredTop sz="94660"/>
  </p:normalViewPr>
  <p:slideViewPr>
    <p:cSldViewPr>
      <p:cViewPr varScale="1">
        <p:scale>
          <a:sx n="68" d="100"/>
          <a:sy n="68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2D043F-1A63-4239-A004-C8887C820AA6}" type="datetimeFigureOut">
              <a:rPr lang="ru-RU"/>
              <a:pPr>
                <a:defRPr/>
              </a:pPr>
              <a:t>26.01.2017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04598C-87F6-4E97-BE37-A825DFF15F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800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03A68D-22CB-4282-9F70-27DB013D6EDE}" type="datetimeFigureOut">
              <a:rPr lang="ru-RU"/>
              <a:pPr>
                <a:defRPr/>
              </a:pPr>
              <a:t>26.01.2017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836CAA-CBC6-4AB4-B751-0CF369B653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800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9A24A9-6B05-433A-9570-D5A203417831}" type="datetimeFigureOut">
              <a:rPr lang="ru-RU"/>
              <a:pPr>
                <a:defRPr/>
              </a:pPr>
              <a:t>26.01.2017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849706-51A7-43E3-8AE3-DE5DD8AD40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800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3254FB-988D-4F9B-B07F-A671A7ABCCA7}" type="datetimeFigureOut">
              <a:rPr lang="ru-RU"/>
              <a:pPr>
                <a:defRPr/>
              </a:pPr>
              <a:t>26.01.2017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9D9622-AC3D-4703-BF26-4851CE5930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800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69427-EC8E-4051-869E-A59FD1CA1A67}" type="datetimeFigureOut">
              <a:rPr lang="ru-RU"/>
              <a:pPr>
                <a:defRPr/>
              </a:pPr>
              <a:t>26.01.2017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3DE44D-544D-4A03-A6AD-CCFA53C36F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800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E99EB1-D595-44C7-B159-1C8426D0C346}" type="datetimeFigureOut">
              <a:rPr lang="ru-RU"/>
              <a:pPr>
                <a:defRPr/>
              </a:pPr>
              <a:t>26.01.2017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F062EF-19A6-4507-846D-DF3A29DE19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800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623EF2-A997-47CD-8507-C4683DA59157}" type="datetimeFigureOut">
              <a:rPr lang="ru-RU"/>
              <a:pPr>
                <a:defRPr/>
              </a:pPr>
              <a:t>26.01.2017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B4DF0B-4D4A-4622-AA8F-A08B19C17D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800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6436D-12DA-4477-81BC-7F449AD6184A}" type="datetimeFigureOut">
              <a:rPr lang="ru-RU"/>
              <a:pPr>
                <a:defRPr/>
              </a:pPr>
              <a:t>26.01.2017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58A70C-CF3C-4016-BD5F-075BCF5983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800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2AE7FF-7926-45F8-842B-F5B0E4315915}" type="datetimeFigureOut">
              <a:rPr lang="ru-RU"/>
              <a:pPr>
                <a:defRPr/>
              </a:pPr>
              <a:t>26.01.2017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5DE1F-C63B-4EC6-8AAB-FDF1D117FD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800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D354F9-76BB-4E3E-AA80-EE088811D06C}" type="datetimeFigureOut">
              <a:rPr lang="ru-RU"/>
              <a:pPr>
                <a:defRPr/>
              </a:pPr>
              <a:t>26.01.2017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478981-D6AB-4767-B91C-A69C985357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800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C19269-DB36-49B6-9EF8-4E6D5F414689}" type="datetimeFigureOut">
              <a:rPr lang="ru-RU"/>
              <a:pPr>
                <a:defRPr/>
              </a:pPr>
              <a:t>26.01.2017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991DD6-3B61-4F01-9A29-6EE015DC68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8000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5A9B9F9-8EA4-4F20-8FD1-59C0945E0BD0}" type="datetimeFigureOut">
              <a:rPr lang="ru-RU"/>
              <a:pPr>
                <a:defRPr/>
              </a:pPr>
              <a:t>26.01.2017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DDA9BB9-9477-4049-83EC-9CBEF51135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8000">
    <p:fade/>
  </p:transition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D:\&#1044;&#1054;&#1050;&#1059;&#1052;&#1045;&#1053;&#1058;&#1067;\&#1084;&#1072;&#1090;&#1077;&#1084;&#1072;&#1090;&#1080;&#1082;&#1072;\&#1060;&#1080;&#1079;&#1082;&#1091;&#1083;&#1100;&#1084;&#1080;&#1085;&#1091;&#1090;&#1082;&#1080;\&#1055;&#1086;&#1083;&#1103;&#1085;&#1082;&#1072;\&#1040;&#1083;&#1105;&#1085;&#1091;&#1096;&#1082;&#1072;%20&#1088;&#1072;&#1079;-&#1076;&#1074;&#1072;%20&#1083;&#1102;&#1073;&#1083;&#1102;%20&#1090;&#1077;&#1073;&#1103;%20remix.mp3" TargetMode="External"/><Relationship Id="rId5" Type="http://schemas.openxmlformats.org/officeDocument/2006/relationships/image" Target="../media/image3.gif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 descr="170037654.jpg"/>
          <p:cNvPicPr>
            <a:picLocks noChangeAspect="1"/>
          </p:cNvPicPr>
          <p:nvPr/>
        </p:nvPicPr>
        <p:blipFill>
          <a:blip r:embed="rId3">
            <a:lum bright="10000"/>
          </a:blip>
          <a:srcRect/>
          <a:stretch>
            <a:fillRect/>
          </a:stretch>
        </p:blipFill>
        <p:spPr bwMode="auto">
          <a:xfrm>
            <a:off x="3175" y="0"/>
            <a:ext cx="91376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Алёнушка раз-два люблю тебя remix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428625" y="28575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Рисунок 9" descr="bloem26.gif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7188" y="3929063"/>
            <a:ext cx="3619500" cy="247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Облако 10"/>
          <p:cNvSpPr/>
          <p:nvPr/>
        </p:nvSpPr>
        <p:spPr>
          <a:xfrm>
            <a:off x="142875" y="357188"/>
            <a:ext cx="4214813" cy="2000250"/>
          </a:xfrm>
          <a:prstGeom prst="cloud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ФИЗКУЛЬТМИНУТКА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«НА ПОЛЯНКЕ»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ПОВТОРЯЙ ЗА НАМИ!</a:t>
            </a:r>
            <a:endParaRPr lang="ru-RU" b="1" i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Click="0" advTm="8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2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Рисунок 3" descr="170037654.jpg"/>
          <p:cNvPicPr>
            <a:picLocks noChangeAspect="1"/>
          </p:cNvPicPr>
          <p:nvPr/>
        </p:nvPicPr>
        <p:blipFill>
          <a:blip r:embed="rId2">
            <a:lum bright="10000"/>
          </a:blip>
          <a:srcRect/>
          <a:stretch>
            <a:fillRect/>
          </a:stretch>
        </p:blipFill>
        <p:spPr bwMode="auto">
          <a:xfrm>
            <a:off x="4763" y="0"/>
            <a:ext cx="913923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Рисунок 6" descr="426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0" y="4214813"/>
            <a:ext cx="1857375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Рисунок 7" descr="426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285750" y="3071813"/>
            <a:ext cx="1857375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8000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Рисунок 3" descr="170037654.jpg"/>
          <p:cNvPicPr>
            <a:picLocks noChangeAspect="1"/>
          </p:cNvPicPr>
          <p:nvPr/>
        </p:nvPicPr>
        <p:blipFill>
          <a:blip r:embed="rId2">
            <a:lum bright="10000"/>
          </a:blip>
          <a:srcRect/>
          <a:stretch>
            <a:fillRect/>
          </a:stretch>
        </p:blipFill>
        <p:spPr bwMode="auto">
          <a:xfrm>
            <a:off x="3175" y="0"/>
            <a:ext cx="91376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1" name="Рисунок 2" descr="423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75" y="5715000"/>
            <a:ext cx="642938" cy="77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2" name="Рисунок 6" descr="423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28938" y="4857750"/>
            <a:ext cx="642937" cy="77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3" name="Рисунок 7" descr="423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1625" y="4357688"/>
            <a:ext cx="642938" cy="77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4" name="Рисунок 8" descr="423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3" y="4000500"/>
            <a:ext cx="642937" cy="77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5" name="Рисунок 9" descr="423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9063" y="5214938"/>
            <a:ext cx="642937" cy="77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6" name="Рисунок 10" descr="423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29438" y="4786313"/>
            <a:ext cx="642937" cy="77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7" name="Рисунок 11" descr="423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00250" y="5786438"/>
            <a:ext cx="642938" cy="77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8" name="Рисунок 12" descr="423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43500" y="5857875"/>
            <a:ext cx="642938" cy="77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8000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Рисунок 3" descr="170037654.jpg"/>
          <p:cNvPicPr>
            <a:picLocks noChangeAspect="1"/>
          </p:cNvPicPr>
          <p:nvPr/>
        </p:nvPicPr>
        <p:blipFill>
          <a:blip r:embed="rId2">
            <a:lum bright="10000"/>
          </a:blip>
          <a:srcRect/>
          <a:stretch>
            <a:fillRect/>
          </a:stretch>
        </p:blipFill>
        <p:spPr bwMode="auto">
          <a:xfrm>
            <a:off x="3175" y="0"/>
            <a:ext cx="91376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Рисунок 5" descr="173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14625" y="4429125"/>
            <a:ext cx="1430338" cy="1443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Рисунок 6" descr="173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642938" y="4500563"/>
            <a:ext cx="1430337" cy="144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8000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3" descr="170037654.jpg"/>
          <p:cNvPicPr>
            <a:picLocks noChangeAspect="1"/>
          </p:cNvPicPr>
          <p:nvPr/>
        </p:nvPicPr>
        <p:blipFill>
          <a:blip r:embed="rId2">
            <a:lum bright="10000"/>
          </a:blip>
          <a:srcRect/>
          <a:stretch>
            <a:fillRect/>
          </a:stretch>
        </p:blipFill>
        <p:spPr bwMode="auto">
          <a:xfrm>
            <a:off x="3175" y="0"/>
            <a:ext cx="91376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Рисунок 4" descr="dd190afaef25eda3fb970f496c74de3c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50" y="4643438"/>
            <a:ext cx="1500188" cy="1376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8000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Рисунок 3" descr="170037654.jpg"/>
          <p:cNvPicPr>
            <a:picLocks noChangeAspect="1"/>
          </p:cNvPicPr>
          <p:nvPr/>
        </p:nvPicPr>
        <p:blipFill>
          <a:blip r:embed="rId2">
            <a:lum bright="10000"/>
          </a:blip>
          <a:srcRect/>
          <a:stretch>
            <a:fillRect/>
          </a:stretch>
        </p:blipFill>
        <p:spPr bwMode="auto">
          <a:xfrm>
            <a:off x="3175" y="0"/>
            <a:ext cx="91376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Рисунок 4" descr="0c0e484c36570016b1fce2b791d4cc14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3000375"/>
            <a:ext cx="1428750" cy="1122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8000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Рисунок 3" descr="170037654.jpg"/>
          <p:cNvPicPr>
            <a:picLocks noChangeAspect="1"/>
          </p:cNvPicPr>
          <p:nvPr/>
        </p:nvPicPr>
        <p:blipFill>
          <a:blip r:embed="rId2">
            <a:lum bright="10000"/>
          </a:blip>
          <a:srcRect/>
          <a:stretch>
            <a:fillRect/>
          </a:stretch>
        </p:blipFill>
        <p:spPr bwMode="auto">
          <a:xfrm>
            <a:off x="3175" y="0"/>
            <a:ext cx="91376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Рисунок 2" descr="22love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71688" y="4572000"/>
            <a:ext cx="642937" cy="95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Рисунок 4" descr="22love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00875" y="5357813"/>
            <a:ext cx="642938" cy="95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Рисунок 5" descr="22love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9000" y="5072063"/>
            <a:ext cx="642938" cy="95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0" name="Рисунок 6" descr="22love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" y="4929188"/>
            <a:ext cx="642938" cy="95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8000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Рисунок 3" descr="170037654.jpg"/>
          <p:cNvPicPr>
            <a:picLocks noChangeAspect="1"/>
          </p:cNvPicPr>
          <p:nvPr/>
        </p:nvPicPr>
        <p:blipFill>
          <a:blip r:embed="rId2">
            <a:lum bright="10000"/>
          </a:blip>
          <a:srcRect/>
          <a:stretch>
            <a:fillRect/>
          </a:stretch>
        </p:blipFill>
        <p:spPr bwMode="auto">
          <a:xfrm>
            <a:off x="3175" y="0"/>
            <a:ext cx="91376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Рисунок 5" descr="164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50" y="4214813"/>
            <a:ext cx="2000250" cy="166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8000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Рисунок 3" descr="170037654.jpg"/>
          <p:cNvPicPr>
            <a:picLocks noChangeAspect="1"/>
          </p:cNvPicPr>
          <p:nvPr/>
        </p:nvPicPr>
        <p:blipFill>
          <a:blip r:embed="rId2">
            <a:lum bright="10000"/>
          </a:blip>
          <a:srcRect/>
          <a:stretch>
            <a:fillRect/>
          </a:stretch>
        </p:blipFill>
        <p:spPr bwMode="auto">
          <a:xfrm>
            <a:off x="0" y="0"/>
            <a:ext cx="913923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Рисунок 4" descr="3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" y="3786188"/>
            <a:ext cx="8382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Рисунок 5" descr="3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7143750" y="3714750"/>
            <a:ext cx="8382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Рисунок 6" descr="3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14500" y="4429125"/>
            <a:ext cx="8382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8" name="Рисунок 7" descr="3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2857500" y="4214813"/>
            <a:ext cx="8382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Облако 10"/>
          <p:cNvSpPr/>
          <p:nvPr/>
        </p:nvSpPr>
        <p:spPr>
          <a:xfrm>
            <a:off x="0" y="142875"/>
            <a:ext cx="2857500" cy="1643063"/>
          </a:xfrm>
          <a:prstGeom prst="cloud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МОЛОДЦЫ!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Click="0" advTm="8000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3" descr="170037654.jpg"/>
          <p:cNvPicPr>
            <a:picLocks noChangeAspect="1"/>
          </p:cNvPicPr>
          <p:nvPr/>
        </p:nvPicPr>
        <p:blipFill>
          <a:blip r:embed="rId2">
            <a:lum bright="10000"/>
          </a:blip>
          <a:srcRect/>
          <a:stretch>
            <a:fillRect/>
          </a:stretch>
        </p:blipFill>
        <p:spPr bwMode="auto">
          <a:xfrm>
            <a:off x="3175" y="0"/>
            <a:ext cx="91376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Рисунок 9" descr="40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3" y="4000500"/>
            <a:ext cx="2143125" cy="156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8000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Рисунок 3" descr="170037654.jpg"/>
          <p:cNvPicPr>
            <a:picLocks noChangeAspect="1"/>
          </p:cNvPicPr>
          <p:nvPr/>
        </p:nvPicPr>
        <p:blipFill>
          <a:blip r:embed="rId2">
            <a:lum bright="10000"/>
          </a:blip>
          <a:srcRect/>
          <a:stretch>
            <a:fillRect/>
          </a:stretch>
        </p:blipFill>
        <p:spPr bwMode="auto">
          <a:xfrm>
            <a:off x="3175" y="0"/>
            <a:ext cx="91376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Рисунок 6" descr="78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25" y="4071938"/>
            <a:ext cx="2071688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8000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Рисунок 3" descr="170037654.jpg"/>
          <p:cNvPicPr>
            <a:picLocks noChangeAspect="1"/>
          </p:cNvPicPr>
          <p:nvPr/>
        </p:nvPicPr>
        <p:blipFill>
          <a:blip r:embed="rId2">
            <a:lum bright="10000"/>
          </a:blip>
          <a:srcRect/>
          <a:stretch>
            <a:fillRect/>
          </a:stretch>
        </p:blipFill>
        <p:spPr bwMode="auto">
          <a:xfrm>
            <a:off x="3175" y="0"/>
            <a:ext cx="91376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Рисунок 4" descr="coccinelle_010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85938" y="4429125"/>
            <a:ext cx="2009775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8000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Рисунок 3" descr="170037654.jpg"/>
          <p:cNvPicPr>
            <a:picLocks noChangeAspect="1"/>
          </p:cNvPicPr>
          <p:nvPr/>
        </p:nvPicPr>
        <p:blipFill>
          <a:blip r:embed="rId2">
            <a:lum bright="10000"/>
          </a:blip>
          <a:srcRect/>
          <a:stretch>
            <a:fillRect/>
          </a:stretch>
        </p:blipFill>
        <p:spPr bwMode="auto">
          <a:xfrm>
            <a:off x="3175" y="0"/>
            <a:ext cx="91376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Рисунок 6" descr="arg-1-25-trans-y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813" y="4929188"/>
            <a:ext cx="1500187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Рисунок 7" descr="arg-2-25-trans-y.gif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00313" y="4857750"/>
            <a:ext cx="1509712" cy="122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8000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Рисунок 3" descr="170037654.jpg"/>
          <p:cNvPicPr>
            <a:picLocks noChangeAspect="1"/>
          </p:cNvPicPr>
          <p:nvPr/>
        </p:nvPicPr>
        <p:blipFill>
          <a:blip r:embed="rId2">
            <a:lum bright="10000"/>
          </a:blip>
          <a:srcRect/>
          <a:stretch>
            <a:fillRect/>
          </a:stretch>
        </p:blipFill>
        <p:spPr bwMode="auto">
          <a:xfrm>
            <a:off x="3175" y="0"/>
            <a:ext cx="91376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Рисунок 7" descr="187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50" y="3571875"/>
            <a:ext cx="1343025" cy="216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8000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Рисунок 3" descr="170037654.jpg"/>
          <p:cNvPicPr>
            <a:picLocks noChangeAspect="1"/>
          </p:cNvPicPr>
          <p:nvPr/>
        </p:nvPicPr>
        <p:blipFill>
          <a:blip r:embed="rId2">
            <a:lum bright="10000"/>
          </a:blip>
          <a:srcRect/>
          <a:stretch>
            <a:fillRect/>
          </a:stretch>
        </p:blipFill>
        <p:spPr bwMode="auto">
          <a:xfrm>
            <a:off x="3175" y="0"/>
            <a:ext cx="91376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Рисунок 5" descr="2rr1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1563" y="4143375"/>
            <a:ext cx="1428750" cy="150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8000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Рисунок 3" descr="170037654.jpg"/>
          <p:cNvPicPr>
            <a:picLocks noChangeAspect="1"/>
          </p:cNvPicPr>
          <p:nvPr/>
        </p:nvPicPr>
        <p:blipFill>
          <a:blip r:embed="rId2">
            <a:lum bright="10000"/>
          </a:blip>
          <a:srcRect/>
          <a:stretch>
            <a:fillRect/>
          </a:stretch>
        </p:blipFill>
        <p:spPr bwMode="auto">
          <a:xfrm>
            <a:off x="3175" y="0"/>
            <a:ext cx="91376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Рисунок 8" descr="538962f02f1fa91bf2a2aa961b81b6ab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71688" y="4572000"/>
            <a:ext cx="1181100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Рисунок 9" descr="538962f02f1fa91bf2a2aa961b81b6ab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813" y="4286250"/>
            <a:ext cx="1181100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Рисунок 10" descr="538962f02f1fa91bf2a2aa961b81b6ab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85875" y="5429250"/>
            <a:ext cx="1181100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Рисунок 11" descr="538962f02f1fa91bf2a2aa961b81b6ab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00375" y="5286375"/>
            <a:ext cx="1181100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3" name="Рисунок 12" descr="538962f02f1fa91bf2a2aa961b81b6ab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286375"/>
            <a:ext cx="1181100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8000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Рисунок 3" descr="170037654.jpg"/>
          <p:cNvPicPr>
            <a:picLocks noChangeAspect="1"/>
          </p:cNvPicPr>
          <p:nvPr/>
        </p:nvPicPr>
        <p:blipFill>
          <a:blip r:embed="rId2">
            <a:lum bright="10000"/>
          </a:blip>
          <a:srcRect/>
          <a:stretch>
            <a:fillRect/>
          </a:stretch>
        </p:blipFill>
        <p:spPr bwMode="auto">
          <a:xfrm>
            <a:off x="3175" y="0"/>
            <a:ext cx="91376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Рисунок 2" descr="divers_041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3000375"/>
            <a:ext cx="1500188" cy="250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8000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1185</TotalTime>
  <Words>11</Words>
  <Application>Microsoft Office PowerPoint</Application>
  <PresentationFormat>Экран (4:3)</PresentationFormat>
  <Paragraphs>5</Paragraphs>
  <Slides>17</Slides>
  <Notes>0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0" baseType="lpstr">
      <vt:lpstr>Calibri</vt:lpstr>
      <vt:lpstr>Arial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Phoenix</dc:creator>
  <cp:lastModifiedBy>учитель</cp:lastModifiedBy>
  <cp:revision>100</cp:revision>
  <dcterms:created xsi:type="dcterms:W3CDTF">2010-06-09T18:45:51Z</dcterms:created>
  <dcterms:modified xsi:type="dcterms:W3CDTF">2017-01-26T13:55:29Z</dcterms:modified>
</cp:coreProperties>
</file>