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0" r:id="rId6"/>
    <p:sldId id="276" r:id="rId7"/>
    <p:sldId id="262" r:id="rId8"/>
    <p:sldId id="27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9" r:id="rId19"/>
    <p:sldId id="281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4615-76F3-483A-8976-71B1F95EF8BA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3736-8BC3-4216-8DE7-12422612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CE67-F738-429A-B0EC-DA32D605AA06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4134-E5C5-4FEB-A9F8-705C5F98F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CC84-1E0B-44B8-93D1-D23B0186A291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63F8-38B5-40C3-B1B5-EAFBCB477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E1D9-E414-4C82-9E74-53666A7AD45F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BE88-18FA-4368-B28D-CA9D40B0F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D97F-B2E4-4A24-9590-0A0F2E3E3F12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D809-3A4E-49C8-9EBE-AAD0446BF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FA97-34A2-4260-B534-8017B40DDE00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B025-7E42-4AB7-A3AA-643076B30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8DC1-EAC3-410F-AB3B-F2EA67BB97CF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0760-806B-42F2-B6DD-C8A52DB87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49ED-0E3E-4A1F-A63C-B3F63249545A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F03F-48B7-40EE-8BBD-99AD72B63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7573-E1BA-4B07-964F-5C6C79B8185E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5CEF-CAF9-4742-8D61-77CFAB150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972D-54C1-4C9A-9FE4-372AFD62BFEB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7624-F096-4530-99DD-DAF62A395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4CF3-4944-450A-A7C6-FF8AB36466CB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CE7A-EE85-48EA-9C0B-D5423C04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8A929-E846-4B25-A924-827894370DA4}" type="datetimeFigureOut">
              <a:rPr lang="ru-RU"/>
              <a:pPr>
                <a:defRPr/>
              </a:pPr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E6A6A-7F56-4020-A420-AE441ED8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4;&#1050;&#1059;&#1052;&#1045;&#1053;&#1058;&#1067;\&#1084;&#1072;&#1090;&#1077;&#1084;&#1072;&#1090;&#1080;&#1082;&#1072;\&#1060;&#1080;&#1079;&#1082;&#1091;&#1083;&#1100;&#1084;&#1080;&#1085;&#1091;&#1090;&#1082;&#1080;\26.02\&#1057;&#1082;&#1072;&#1090;&#1077;&#1088;&#1090;&#1100;-&#1089;&#1072;&#1084;&#1086;&#1073;&#1088;&#1072;&#1085;&#1082;&#1072;+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ali_divers_10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928938" y="2246313"/>
            <a:ext cx="257175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143472" y="5572140"/>
            <a:ext cx="4000528" cy="128586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ФИЗКУЛЬТМИНУТКА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«САМОБРАНКА»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катерть-самобранка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75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 flipH="1">
            <a:off x="785786" y="1214422"/>
            <a:ext cx="3143272" cy="1571636"/>
          </a:xfrm>
          <a:prstGeom prst="wedgeEllipseCallou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ПОВТОРЯЙ ЗА МНОЙ!</a:t>
            </a:r>
          </a:p>
        </p:txBody>
      </p: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ali_divers_02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214813"/>
            <a:ext cx="32146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fruit_07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428875"/>
            <a:ext cx="321468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fruit_06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000375"/>
            <a:ext cx="38004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a35e30fa16a97ca4999068701c4e4315.gif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143250" y="34290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 descr="a35e30fa16a97ca4999068701c4e4315.gif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786313" y="4643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ali_divers_19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571875"/>
            <a:ext cx="2000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" descr="ali_divers_19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000375"/>
            <a:ext cx="2000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" descr="ali_divers_19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357688"/>
            <a:ext cx="2000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ali_divers_20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286000"/>
            <a:ext cx="3357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ali_divers_0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643188"/>
            <a:ext cx="12144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ali_divers_1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857625"/>
            <a:ext cx="11858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ali_divers_1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214688"/>
            <a:ext cx="11858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2" descr="ali_divers_1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500563"/>
            <a:ext cx="11858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" descr="ali_divers_1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928688"/>
            <a:ext cx="11858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2" descr="ali_divers_1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714875"/>
            <a:ext cx="11858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fruit_05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643313"/>
            <a:ext cx="2714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ali_divers_06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14500"/>
            <a:ext cx="14287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6685065e109f59884669e076146fceb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571875"/>
            <a:ext cx="127158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" descr="6685065e109f59884669e076146fceb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71813" y="3571875"/>
            <a:ext cx="127158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0_1726d_c79a32e7_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858000" y="57150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Молодцы!</a:t>
            </a: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ali_divers_12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40075"/>
            <a:ext cx="29289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fruit_06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571875"/>
            <a:ext cx="22145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egume_07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000500"/>
            <a:ext cx="9286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" descr="legume_07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00250"/>
            <a:ext cx="9286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 descr="legume_07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5643563"/>
            <a:ext cx="928687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legume_07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857375"/>
            <a:ext cx="92868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legume_07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286375"/>
            <a:ext cx="9286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7" descr="legume_07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4214813"/>
            <a:ext cx="9286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legume_08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428875"/>
            <a:ext cx="3143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fruit_04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86313" y="4286250"/>
            <a:ext cx="150018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 descr="fruit_04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4286250"/>
            <a:ext cx="150018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ali_divers_02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214688"/>
            <a:ext cx="26876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ali_divers_08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286125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</Words>
  <Application>Microsoft Office PowerPoint</Application>
  <PresentationFormat>Экран (4:3)</PresentationFormat>
  <Paragraphs>4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Phoenix</dc:creator>
  <cp:lastModifiedBy>учитель</cp:lastModifiedBy>
  <cp:revision>34</cp:revision>
  <dcterms:created xsi:type="dcterms:W3CDTF">2010-02-26T03:47:53Z</dcterms:created>
  <dcterms:modified xsi:type="dcterms:W3CDTF">2017-01-26T13:57:51Z</dcterms:modified>
</cp:coreProperties>
</file>