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57" r:id="rId4"/>
    <p:sldId id="284" r:id="rId5"/>
    <p:sldId id="286" r:id="rId6"/>
    <p:sldId id="282" r:id="rId7"/>
    <p:sldId id="279" r:id="rId8"/>
    <p:sldId id="283" r:id="rId9"/>
    <p:sldId id="259" r:id="rId10"/>
    <p:sldId id="281" r:id="rId11"/>
    <p:sldId id="285" r:id="rId12"/>
    <p:sldId id="287" r:id="rId13"/>
    <p:sldId id="260" r:id="rId14"/>
    <p:sldId id="265" r:id="rId15"/>
    <p:sldId id="267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80EC38-5E59-4F9B-A285-37AD9DE0E8F2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743AD7-58CA-4608-B720-C4882F96F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34230-7C32-4645-9002-A896C834F5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2F65-1DEF-4441-9F11-9B110D72236B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781E-FCD6-4A83-A3E5-0897F30D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2645-21C0-449B-8E3F-824D310053C5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D9CB-208F-41B7-955D-E06880CD5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9B14-1945-49D8-A3AB-F3051D3F3D65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7AFA-92C0-47DF-ADBB-896FDED61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EAAC-ADC8-40B6-A91B-05AC5F1B6FA6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2C67-8AE2-40A5-A0CC-DE4BD33A4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6A29-EB8F-499D-A61E-40FA38243F48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5CA1-D266-44CA-8648-ECBED5EC8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7204-DBFB-422F-BBE5-9CCE373157AB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BBBE-F8A9-4324-A7C0-82F663B63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663D-C3FF-4842-9948-7D40EB354860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8024-3DE3-4EF0-B428-F157E0F84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F727-820A-4F7D-816F-4A917154AAA6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92F6-ACBE-49E0-A3EB-F454E46EC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0AD27-8BF7-409A-80D0-9A6C033BB6E2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DAA0-A645-4326-9EDB-AF412D867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544B-56B3-4C53-BAE6-A129D0F49101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B5EF-41D6-4FF0-8385-426B4BF7E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2A26-B1AE-428A-913D-8D184179383D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A1FD-AD15-4DE1-BDF0-ED7832A1E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5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B10500-77F4-48C9-A040-389A872793E9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67E30C-6BB8-4643-A953-E439500B2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5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54;&#1050;&#1059;&#1052;&#1045;&#1053;&#1058;&#1067;\&#1084;&#1072;&#1090;&#1077;&#1084;&#1072;&#1090;&#1080;&#1082;&#1072;\&#1060;&#1080;&#1079;&#1082;&#1091;&#1083;&#1100;&#1084;&#1080;&#1085;&#1091;&#1090;&#1082;&#1080;\&#1059;&#1090;&#1088;&#1077;&#1085;&#1085;&#1103;&#1103;%20&#1075;&#1080;&#1084;&#1085;&#1072;&#1089;&#1090;&#1080;&#1082;&#1072;\&#1059;&#1090;&#1088;&#1077;&#1085;&#1085;&#1103;&#1103;%20&#1075;&#1080;&#1084;&#1085;&#1072;&#1089;&#1090;&#1080;&#1082;&#1072;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37.jp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Утренняя гимнаст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75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ФИЗКУЛЬТМИНУТКА «УТРЕННЯЯ ГИМНАСТИКА»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ПОВТОРЯЙ ЗА НАМИ!</a:t>
            </a:r>
          </a:p>
        </p:txBody>
      </p:sp>
      <p:pic>
        <p:nvPicPr>
          <p:cNvPr id="2055" name="Рисунок 6" descr="52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1514475"/>
            <a:ext cx="29289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4" descr="24m,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928938"/>
            <a:ext cx="20018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5" descr="82686814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286000"/>
            <a:ext cx="2643187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5786446" y="1928802"/>
            <a:ext cx="2286016" cy="1571636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А вы приседайте!</a:t>
            </a:r>
          </a:p>
        </p:txBody>
      </p:sp>
    </p:spTree>
  </p:cSld>
  <p:clrMapOvr>
    <a:masterClrMapping/>
  </p:clrMapOvr>
  <p:transition advClick="0" advTm="95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4" descr="spo_athletisme_0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928938"/>
            <a:ext cx="1074738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5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0" descr="ali_divers_01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86063"/>
            <a:ext cx="15144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brooke_power_walking_h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643188"/>
            <a:ext cx="27813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5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mr_alarm_clock_jumping_md_wh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357313"/>
            <a:ext cx="22590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8" y="2428875"/>
            <a:ext cx="1143000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Рисунок 5" descr="2b3295c70961d71e57ba8cc3d3eddd89.27-norm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2861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МОЛОДЦЫ!</a:t>
            </a:r>
          </a:p>
        </p:txBody>
      </p:sp>
    </p:spTree>
  </p:cSld>
  <p:clrMapOvr>
    <a:masterClrMapping/>
  </p:clrMapOvr>
  <p:transition advClick="0" advTm="9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4" descr="1ю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428875"/>
            <a:ext cx="1114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6" descr="4о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500313"/>
            <a:ext cx="35004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5" descr="fruit_05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929188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7" descr="fruit_05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214813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8" descr="fruit_05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643438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9" descr="fruit_05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857500"/>
            <a:ext cx="928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5" descr="1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43688" y="100012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6" descr="1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00250" y="1143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7" descr="1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29125" y="107156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6" descr="aerobics_lady_touch_t_a_h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500438"/>
            <a:ext cx="3048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4" descr="41b7dfe631838127b7c5ecd46c2f313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7859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6" descr="41b7dfe631838127b7c5ecd46c2f313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00875" y="16430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7" descr="41b7dfe631838127b7c5ecd46c2f313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29125" y="178593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5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37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7" descr="2qq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071688"/>
            <a:ext cx="24574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5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37.jp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4" descr="0e119e4017022806e30d080807f70c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0"/>
            <a:ext cx="83343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0e119e4017022806e30d080807f70c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786063"/>
            <a:ext cx="1047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0e119e4017022806e30d080807f70c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071813"/>
            <a:ext cx="785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8" descr="0e119e4017022806e30d080807f70c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000375"/>
            <a:ext cx="1047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9" descr="0e119e4017022806e30d080807f70c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141788"/>
            <a:ext cx="12858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10" descr="0e119e4017022806e30d080807f70c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4214813"/>
            <a:ext cx="1912938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1" descr="0e119e4017022806e30d080807f70c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357563"/>
            <a:ext cx="8572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Рисунок 12" descr="0e119e4017022806e30d080807f70c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214688"/>
            <a:ext cx="1047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Рисунок 14" descr="0e119e4017022806e30d080807f70c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1047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Рисунок 15" descr="0e119e4017022806e30d080807f70c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4143375"/>
            <a:ext cx="17145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5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16</Words>
  <Application>Microsoft Office PowerPoint</Application>
  <PresentationFormat>Экран (4:3)</PresentationFormat>
  <Paragraphs>6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Phoenix</dc:creator>
  <cp:lastModifiedBy>учитель</cp:lastModifiedBy>
  <cp:revision>403</cp:revision>
  <dcterms:created xsi:type="dcterms:W3CDTF">2010-05-24T02:17:25Z</dcterms:created>
  <dcterms:modified xsi:type="dcterms:W3CDTF">2017-01-26T14:13:46Z</dcterms:modified>
</cp:coreProperties>
</file>