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9" r:id="rId14"/>
    <p:sldId id="270" r:id="rId15"/>
    <p:sldId id="271" r:id="rId16"/>
    <p:sldId id="272" r:id="rId17"/>
    <p:sldId id="273" r:id="rId18"/>
    <p:sldId id="274" r:id="rId19"/>
    <p:sldId id="276" r:id="rId20"/>
    <p:sldId id="278" r:id="rId21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99" autoAdjust="0"/>
    <p:restoredTop sz="94660"/>
  </p:normalViewPr>
  <p:slideViewPr>
    <p:cSldViewPr>
      <p:cViewPr varScale="1">
        <p:scale>
          <a:sx n="68" d="100"/>
          <a:sy n="68" d="100"/>
        </p:scale>
        <p:origin x="-144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8FF87A-706B-4061-B860-A55F2907E209}" type="datetimeFigureOut">
              <a:rPr lang="ru-RU"/>
              <a:pPr>
                <a:defRPr/>
              </a:pPr>
              <a:t>26.01.2017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D72802-F1EC-4D49-AC94-4620FE12E14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advClick="0" advTm="800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2288F5-D1DB-4093-B283-72285E9F9E8A}" type="datetimeFigureOut">
              <a:rPr lang="ru-RU"/>
              <a:pPr>
                <a:defRPr/>
              </a:pPr>
              <a:t>26.01.2017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6C3192-4B78-4CA4-96B7-6BDA7C410CC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advClick="0" advTm="800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0D1631-3FA2-40B5-A5E4-13952A990206}" type="datetimeFigureOut">
              <a:rPr lang="ru-RU"/>
              <a:pPr>
                <a:defRPr/>
              </a:pPr>
              <a:t>26.01.2017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EA39D9-383A-4B89-8D86-4564AE88BFF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advClick="0" advTm="800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E4F5D9-1D5E-443C-B9E6-834510D3C58B}" type="datetimeFigureOut">
              <a:rPr lang="ru-RU"/>
              <a:pPr>
                <a:defRPr/>
              </a:pPr>
              <a:t>26.01.2017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57244B-C82A-4C3D-AF43-B194EAAE070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advClick="0" advTm="800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7A1750-98A8-42AD-851F-18AA9AE94609}" type="datetimeFigureOut">
              <a:rPr lang="ru-RU"/>
              <a:pPr>
                <a:defRPr/>
              </a:pPr>
              <a:t>26.01.2017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F5DCA9-5C28-47D4-B24E-1F0FBA57421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advClick="0" advTm="800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826DB3-5D35-4101-AF70-B127D0B0E305}" type="datetimeFigureOut">
              <a:rPr lang="ru-RU"/>
              <a:pPr>
                <a:defRPr/>
              </a:pPr>
              <a:t>26.01.2017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D42E00-01FD-4406-A019-501B3B3630D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advClick="0" advTm="800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A6BB6B-9304-4A54-B102-32E77A93AEEE}" type="datetimeFigureOut">
              <a:rPr lang="ru-RU"/>
              <a:pPr>
                <a:defRPr/>
              </a:pPr>
              <a:t>26.01.2017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0F1AB4-EB88-40DD-9B47-AA6200A6E41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advClick="0" advTm="800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CC61E0-F775-4E17-9B45-60C11461B1C2}" type="datetimeFigureOut">
              <a:rPr lang="ru-RU"/>
              <a:pPr>
                <a:defRPr/>
              </a:pPr>
              <a:t>26.01.2017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472204-5461-4445-969A-3B0FB3CDCA0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advClick="0" advTm="800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8F93C4-0FAA-44D7-80BD-C59C9C1B71CC}" type="datetimeFigureOut">
              <a:rPr lang="ru-RU"/>
              <a:pPr>
                <a:defRPr/>
              </a:pPr>
              <a:t>26.01.2017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F65F30-9D32-4162-A14A-7FC9FBC3D61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advClick="0" advTm="800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BC851B-EB76-4F05-88D2-08DC83E648EB}" type="datetimeFigureOut">
              <a:rPr lang="ru-RU"/>
              <a:pPr>
                <a:defRPr/>
              </a:pPr>
              <a:t>26.01.2017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76E564-E0E9-4F28-9949-59ECD9A50F9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advClick="0" advTm="800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4FAF4F-AC08-4AC2-B5BA-E5E08A18985C}" type="datetimeFigureOut">
              <a:rPr lang="ru-RU"/>
              <a:pPr>
                <a:defRPr/>
              </a:pPr>
              <a:t>26.01.2017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3C1C66-7E21-430E-9B77-F668146CB45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advClick="0" advTm="800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D1E7CB35-F8B4-4625-B7B4-68A722CD231A}" type="datetimeFigureOut">
              <a:rPr lang="ru-RU"/>
              <a:pPr>
                <a:defRPr/>
              </a:pPr>
              <a:t>26.01.2017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1D219AA8-0238-4EE5-B37E-7232F9A7B18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advClick="0" advTm="800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7.xml"/><Relationship Id="rId1" Type="http://schemas.openxmlformats.org/officeDocument/2006/relationships/audio" Target="file:///D:\&#1044;&#1054;&#1050;&#1059;&#1052;&#1045;&#1053;&#1058;&#1067;\&#1084;&#1072;&#1090;&#1077;&#1084;&#1072;&#1090;&#1080;&#1082;&#1072;\&#1060;&#1080;&#1079;&#1082;&#1091;&#1083;&#1100;&#1084;&#1080;&#1085;&#1091;&#1090;&#1082;&#1080;\&#1050;&#1042;&#1040;%20-%20&#1050;&#1042;&#1040;\&#1058;&#1072;&#1085;&#1077;&#1094;%20&#1082;&#1074;&#1072;%20&#1082;&#1074;&#1072;.mp3" TargetMode="External"/><Relationship Id="rId5" Type="http://schemas.openxmlformats.org/officeDocument/2006/relationships/image" Target="../media/image3.png"/><Relationship Id="rId4" Type="http://schemas.openxmlformats.org/officeDocument/2006/relationships/image" Target="../media/image2.gif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Рисунок 4" descr="28572e226ad4.jpg"/>
          <p:cNvPicPr>
            <a:picLocks noChangeAspect="1"/>
          </p:cNvPicPr>
          <p:nvPr/>
        </p:nvPicPr>
        <p:blipFill>
          <a:blip r:embed="rId3">
            <a:lum bright="20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1" name="Рисунок 11" descr="5m1.gif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124325" y="3005138"/>
            <a:ext cx="895350" cy="847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2" name="Рисунок 12" descr="5m1.gif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000375" y="3643313"/>
            <a:ext cx="895350" cy="847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3" name="Рисунок 13" descr="5m1.gif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857375" y="3786188"/>
            <a:ext cx="895350" cy="847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4" name="Рисунок 14" descr="5m1.gif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715000" y="2928938"/>
            <a:ext cx="895350" cy="847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5" name="Рисунок 15" descr="5m1.gif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929438" y="2928938"/>
            <a:ext cx="895350" cy="847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6" name="Рисунок 16" descr="5m1.gif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929563" y="2857500"/>
            <a:ext cx="895350" cy="847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" name="TextBox 17"/>
          <p:cNvSpPr txBox="1"/>
          <p:nvPr/>
        </p:nvSpPr>
        <p:spPr>
          <a:xfrm>
            <a:off x="5715008" y="4572008"/>
            <a:ext cx="2968954" cy="1323439"/>
          </a:xfrm>
          <a:prstGeom prst="rect">
            <a:avLst/>
          </a:prstGeom>
          <a:effectLst>
            <a:innerShdw blurRad="63500" dist="50800" dir="2700000">
              <a:prstClr val="black">
                <a:alpha val="50000"/>
              </a:prstClr>
            </a:innerShdw>
          </a:effectLst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>
                <a:latin typeface="Arial" pitchFamily="34" charset="0"/>
                <a:cs typeface="Arial" pitchFamily="34" charset="0"/>
              </a:rPr>
              <a:t>Физкультминутка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>
                <a:latin typeface="Arial" pitchFamily="34" charset="0"/>
                <a:cs typeface="Arial" pitchFamily="34" charset="0"/>
              </a:rPr>
              <a:t>КВА – КВА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000" b="1" dirty="0">
              <a:latin typeface="Arial" pitchFamily="34" charset="0"/>
              <a:cs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>
                <a:latin typeface="Arial" pitchFamily="34" charset="0"/>
                <a:cs typeface="Arial" pitchFamily="34" charset="0"/>
              </a:rPr>
              <a:t>ПОВТОРЯЙ ЗА НАМИ!</a:t>
            </a:r>
          </a:p>
        </p:txBody>
      </p:sp>
      <p:pic>
        <p:nvPicPr>
          <p:cNvPr id="12" name="Танец ква ква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5"/>
          <a:srcRect/>
          <a:stretch>
            <a:fillRect/>
          </a:stretch>
        </p:blipFill>
        <p:spPr bwMode="auto">
          <a:xfrm>
            <a:off x="571500" y="642938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advClick="0" advTm="8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1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numSld="20">
                <p:cTn id="7" fill="hold" display="0">
                  <p:stCondLst>
                    <p:cond delay="indefinite"/>
                  </p:stCondLst>
                  <p:endCondLst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2"/>
                </p:tgtEl>
              </p:cMediaNode>
            </p:audio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Рисунок 4" descr="28572e226ad4.jpg"/>
          <p:cNvPicPr>
            <a:picLocks noChangeAspect="1"/>
          </p:cNvPicPr>
          <p:nvPr/>
        </p:nvPicPr>
        <p:blipFill>
          <a:blip r:embed="rId2">
            <a:lum bright="20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67" name="Рисунок 2" descr="35р.gif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571875" y="1936750"/>
            <a:ext cx="1357313" cy="2473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68" name="Рисунок 3" descr="35р.gif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1928813" y="1908175"/>
            <a:ext cx="1357312" cy="2473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advClick="0" advTm="8000"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Рисунок 4" descr="28572e226ad4.jpg"/>
          <p:cNvPicPr>
            <a:picLocks noChangeAspect="1"/>
          </p:cNvPicPr>
          <p:nvPr/>
        </p:nvPicPr>
        <p:blipFill>
          <a:blip r:embed="rId2">
            <a:lum bright="20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291" name="Рисунок 3" descr="397.gif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143125" y="3214688"/>
            <a:ext cx="1714500" cy="1508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292" name="Рисунок 5" descr="397.gif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357688" y="2286000"/>
            <a:ext cx="1714500" cy="1508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293" name="Рисунок 6" descr="397.gif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572250" y="2286000"/>
            <a:ext cx="1714500" cy="1508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advClick="0" advTm="8000"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Рисунок 4" descr="28572e226ad4.jpg"/>
          <p:cNvPicPr>
            <a:picLocks noChangeAspect="1"/>
          </p:cNvPicPr>
          <p:nvPr/>
        </p:nvPicPr>
        <p:blipFill>
          <a:blip r:embed="rId2">
            <a:lum bright="20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15" name="Рисунок 2" descr="frog5-1.gif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786063" y="3214688"/>
            <a:ext cx="1428750" cy="1428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16" name="Рисунок 3" descr="frog5-1.gif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857875" y="4429125"/>
            <a:ext cx="1500188" cy="1500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17" name="Рисунок 5" descr="frog5-1.gif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643563" y="2643188"/>
            <a:ext cx="1428750" cy="1428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advClick="0" advTm="8000"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Рисунок 4" descr="28572e226ad4.jpg"/>
          <p:cNvPicPr>
            <a:picLocks noChangeAspect="1"/>
          </p:cNvPicPr>
          <p:nvPr/>
        </p:nvPicPr>
        <p:blipFill>
          <a:blip r:embed="rId2">
            <a:lum bright="20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39" name="Рисунок 2" descr="frog5-15.gif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214813" y="2214563"/>
            <a:ext cx="2665412" cy="167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advClick="0" advTm="8000"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Рисунок 4" descr="28572e226ad4.jpg"/>
          <p:cNvPicPr>
            <a:picLocks noChangeAspect="1"/>
          </p:cNvPicPr>
          <p:nvPr/>
        </p:nvPicPr>
        <p:blipFill>
          <a:blip r:embed="rId2">
            <a:lum bright="20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3" name="Рисунок 2" descr="119.gif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429000" y="2571750"/>
            <a:ext cx="4719638" cy="1366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advClick="0" advTm="8000"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Рисунок 4" descr="28572e226ad4.jpg"/>
          <p:cNvPicPr>
            <a:picLocks noChangeAspect="1"/>
          </p:cNvPicPr>
          <p:nvPr/>
        </p:nvPicPr>
        <p:blipFill>
          <a:blip r:embed="rId2">
            <a:lum bright="20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87" name="Рисунок 3" descr="0a0b4a19eb3e6fbe94421eaf6baf0caf.jpe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214938" y="1927225"/>
            <a:ext cx="2000250" cy="2063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advClick="0" advTm="8000"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Рисунок 4" descr="28572e226ad4.jpg"/>
          <p:cNvPicPr>
            <a:picLocks noChangeAspect="1"/>
          </p:cNvPicPr>
          <p:nvPr/>
        </p:nvPicPr>
        <p:blipFill>
          <a:blip r:embed="rId2">
            <a:lum bright="20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11" name="Рисунок 3" descr="2fbabe4b19629720050a630100d59601-normal.gif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000250" y="2643188"/>
            <a:ext cx="9525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12" name="Рисунок 5" descr="2fbabe4b19629720050a630100d59601-normal.gif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071813" y="3714750"/>
            <a:ext cx="9525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13" name="Рисунок 6" descr="2fbabe4b19629720050a630100d59601-normal.gif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000750" y="2928938"/>
            <a:ext cx="9525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14" name="Рисунок 7" descr="2fbabe4b19629720050a630100d59601-normal.gif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785938" y="4429125"/>
            <a:ext cx="9525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advClick="0" advTm="8000"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Рисунок 4" descr="28572e226ad4.jpg"/>
          <p:cNvPicPr>
            <a:picLocks noChangeAspect="1"/>
          </p:cNvPicPr>
          <p:nvPr/>
        </p:nvPicPr>
        <p:blipFill>
          <a:blip r:embed="rId2">
            <a:lum bright="20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35" name="Рисунок 2" descr="frog5-12.gif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357438" y="2714625"/>
            <a:ext cx="2019300" cy="176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advClick="0" advTm="8000"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Рисунок 4" descr="28572e226ad4.jpg"/>
          <p:cNvPicPr>
            <a:picLocks noChangeAspect="1"/>
          </p:cNvPicPr>
          <p:nvPr/>
        </p:nvPicPr>
        <p:blipFill>
          <a:blip r:embed="rId2">
            <a:lum bright="20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459" name="Рисунок 3" descr="frog2-13.gif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072063" y="3286125"/>
            <a:ext cx="1500187" cy="1822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460" name="Рисунок 5" descr="frog2-13.gif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215063" y="4286250"/>
            <a:ext cx="1500187" cy="1822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461" name="Рисунок 6" descr="frog2-13.gif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929438" y="3000375"/>
            <a:ext cx="1500187" cy="1822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advClick="0" advTm="8000"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Рисунок 4" descr="28572e226ad4.jpg"/>
          <p:cNvPicPr>
            <a:picLocks noChangeAspect="1"/>
          </p:cNvPicPr>
          <p:nvPr/>
        </p:nvPicPr>
        <p:blipFill>
          <a:blip r:embed="rId2">
            <a:lum bright="20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483" name="Рисунок 2" descr="628005766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143125" y="3286125"/>
            <a:ext cx="1857375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advClick="0" advTm="8000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Рисунок 4" descr="28572e226ad4.jpg"/>
          <p:cNvPicPr>
            <a:picLocks noChangeAspect="1"/>
          </p:cNvPicPr>
          <p:nvPr/>
        </p:nvPicPr>
        <p:blipFill>
          <a:blip r:embed="rId2">
            <a:lum bright="20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5" name="Рисунок 2" descr="113.gif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6858000" y="2786063"/>
            <a:ext cx="1077913" cy="895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6" name="Рисунок 3" descr="113.gif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4286250" y="3143250"/>
            <a:ext cx="1077913" cy="895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7" name="Рисунок 5" descr="113.gif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2786063" y="3714750"/>
            <a:ext cx="1077912" cy="895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8" name="Рисунок 6" descr="113.gif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1500188" y="4357688"/>
            <a:ext cx="1077912" cy="895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9" name="Рисунок 7" descr="113.gif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428625" y="3786188"/>
            <a:ext cx="1077913" cy="895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80" name="Рисунок 8" descr="113.gif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6072188" y="2857500"/>
            <a:ext cx="1077912" cy="895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81" name="Рисунок 9" descr="113.gif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7715250" y="2857500"/>
            <a:ext cx="1077913" cy="895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advClick="0" advTm="8000"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Рисунок 4" descr="28572e226ad4.jpg"/>
          <p:cNvPicPr>
            <a:picLocks noChangeAspect="1"/>
          </p:cNvPicPr>
          <p:nvPr/>
        </p:nvPicPr>
        <p:blipFill>
          <a:blip r:embed="rId2">
            <a:lum bright="20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07" name="Рисунок 2" descr="175f1e123ca3.gif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286250" y="2643188"/>
            <a:ext cx="4348163" cy="1157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extBox 3"/>
          <p:cNvSpPr txBox="1"/>
          <p:nvPr/>
        </p:nvSpPr>
        <p:spPr>
          <a:xfrm>
            <a:off x="5572132" y="5072074"/>
            <a:ext cx="3071834" cy="646331"/>
          </a:xfrm>
          <a:prstGeom prst="rect">
            <a:avLst/>
          </a:prstGeom>
          <a:effectLst>
            <a:innerShdw blurRad="63500" dist="50800" dir="2700000">
              <a:prstClr val="black">
                <a:alpha val="50000"/>
              </a:prstClr>
            </a:innerShdw>
          </a:effectLst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600" b="1" dirty="0">
                <a:latin typeface="Arial" pitchFamily="34" charset="0"/>
                <a:cs typeface="Arial" pitchFamily="34" charset="0"/>
              </a:rPr>
              <a:t>МОЛОДЦЫ!</a:t>
            </a:r>
          </a:p>
        </p:txBody>
      </p:sp>
    </p:spTree>
  </p:cSld>
  <p:clrMapOvr>
    <a:masterClrMapping/>
  </p:clrMapOvr>
  <p:transition advClick="0" advTm="8000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Рисунок 4" descr="28572e226ad4.jpg"/>
          <p:cNvPicPr>
            <a:picLocks noChangeAspect="1"/>
          </p:cNvPicPr>
          <p:nvPr/>
        </p:nvPicPr>
        <p:blipFill>
          <a:blip r:embed="rId2">
            <a:lum bright="20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099" name="Рисунок 2" descr="89п.gif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857750" y="5072063"/>
            <a:ext cx="4022725" cy="1309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advClick="0" advTm="8000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Рисунок 4" descr="28572e226ad4.jpg"/>
          <p:cNvPicPr>
            <a:picLocks noChangeAspect="1"/>
          </p:cNvPicPr>
          <p:nvPr/>
        </p:nvPicPr>
        <p:blipFill>
          <a:blip r:embed="rId2">
            <a:lum bright="20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3" name="Рисунок 3" descr="175.gif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428875" y="2058988"/>
            <a:ext cx="2143125" cy="2689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advClick="0" advTm="8000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Рисунок 4" descr="28572e226ad4.jpg"/>
          <p:cNvPicPr>
            <a:picLocks noChangeAspect="1"/>
          </p:cNvPicPr>
          <p:nvPr/>
        </p:nvPicPr>
        <p:blipFill>
          <a:blip r:embed="rId2">
            <a:lum bright="20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47" name="Рисунок 8" descr="frog5-6.gif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643188" y="2549525"/>
            <a:ext cx="1857375" cy="1946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advClick="0" advTm="8000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Рисунок 4" descr="28572e226ad4.jpg"/>
          <p:cNvPicPr>
            <a:picLocks noChangeAspect="1"/>
          </p:cNvPicPr>
          <p:nvPr/>
        </p:nvPicPr>
        <p:blipFill>
          <a:blip r:embed="rId2">
            <a:lum bright="20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1" name="Рисунок 2" descr="3D111.gif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000250" y="2428875"/>
            <a:ext cx="885825" cy="981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2" name="Рисунок 3" descr="3D111.gif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85813" y="3429000"/>
            <a:ext cx="885825" cy="981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3" name="Рисунок 5" descr="3D111.gif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643188" y="3643313"/>
            <a:ext cx="885825" cy="981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4" name="Рисунок 6" descr="3D111.gif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72000" y="2857500"/>
            <a:ext cx="885825" cy="981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5" name="Рисунок 7" descr="3D111.gif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072188" y="2714625"/>
            <a:ext cx="885825" cy="981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6" name="Рисунок 8" descr="3D111.gif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500938" y="2714625"/>
            <a:ext cx="885825" cy="981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advClick="0" advTm="8000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Рисунок 13" descr="28572e226ad4.jpg"/>
          <p:cNvPicPr>
            <a:picLocks noChangeAspect="1"/>
          </p:cNvPicPr>
          <p:nvPr/>
        </p:nvPicPr>
        <p:blipFill>
          <a:blip r:embed="rId2">
            <a:lum bright="20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195" name="Рисунок 9" descr="86.gif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786063" y="2500313"/>
            <a:ext cx="1357312" cy="1938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196" name="Рисунок 10" descr="86.gif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14375" y="3714750"/>
            <a:ext cx="1357313" cy="1938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197" name="Рисунок 11" descr="86.gif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000625" y="1785938"/>
            <a:ext cx="1357313" cy="1938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198" name="Рисунок 12" descr="86.gif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572250" y="2071688"/>
            <a:ext cx="1357313" cy="1938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advClick="0" advTm="8000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Рисунок 4" descr="28572e226ad4.jpg"/>
          <p:cNvPicPr>
            <a:picLocks noChangeAspect="1"/>
          </p:cNvPicPr>
          <p:nvPr/>
        </p:nvPicPr>
        <p:blipFill>
          <a:blip r:embed="rId2">
            <a:lum bright="20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19" name="Рисунок 2" descr="11rr.gif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357438" y="3071813"/>
            <a:ext cx="2016125" cy="1619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advClick="0" advTm="8000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Рисунок 4" descr="28572e226ad4.jpg"/>
          <p:cNvPicPr>
            <a:picLocks noChangeAspect="1"/>
          </p:cNvPicPr>
          <p:nvPr/>
        </p:nvPicPr>
        <p:blipFill>
          <a:blip r:embed="rId2">
            <a:lum bright="20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43" name="Рисунок 2" descr="79п.gif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643438" y="5143500"/>
            <a:ext cx="1285875" cy="1198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44" name="Рисунок 3" descr="79п.gif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929313" y="4000500"/>
            <a:ext cx="1285875" cy="1198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45" name="Рисунок 5" descr="79п.gif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429500" y="4429125"/>
            <a:ext cx="1285875" cy="1198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advClick="0" advTm="8000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129</TotalTime>
  <Words>10</Words>
  <Application>Microsoft Office PowerPoint</Application>
  <PresentationFormat>Экран (4:3)</PresentationFormat>
  <Paragraphs>5</Paragraphs>
  <Slides>20</Slides>
  <Notes>0</Notes>
  <HiddenSlides>0</HiddenSlides>
  <MMClips>1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3" baseType="lpstr">
      <vt:lpstr>Arial</vt:lpstr>
      <vt:lpstr>Calibri</vt:lpstr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Phoenix</dc:creator>
  <cp:lastModifiedBy>учитель</cp:lastModifiedBy>
  <cp:revision>11</cp:revision>
  <dcterms:created xsi:type="dcterms:W3CDTF">2010-04-29T12:36:12Z</dcterms:created>
  <dcterms:modified xsi:type="dcterms:W3CDTF">2017-01-26T13:53:20Z</dcterms:modified>
</cp:coreProperties>
</file>